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1" r:id="rId1"/>
    <p:sldMasterId id="2147483667" r:id="rId2"/>
    <p:sldMasterId id="2147483673" r:id="rId3"/>
  </p:sldMasterIdLst>
  <p:notesMasterIdLst>
    <p:notesMasterId r:id="rId13"/>
  </p:notesMasterIdLst>
  <p:sldIdLst>
    <p:sldId id="262" r:id="rId4"/>
    <p:sldId id="263" r:id="rId5"/>
    <p:sldId id="264" r:id="rId6"/>
    <p:sldId id="269" r:id="rId7"/>
    <p:sldId id="289" r:id="rId8"/>
    <p:sldId id="285" r:id="rId9"/>
    <p:sldId id="286" r:id="rId10"/>
    <p:sldId id="290" r:id="rId11"/>
    <p:sldId id="270" r:id="rId12"/>
  </p:sldIdLst>
  <p:sldSz cx="12192000" cy="6858000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4509B"/>
    <a:srgbClr val="29399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841"/>
    <p:restoredTop sz="86585"/>
  </p:normalViewPr>
  <p:slideViewPr>
    <p:cSldViewPr snapToGrid="0" snapToObjects="1">
      <p:cViewPr varScale="1">
        <p:scale>
          <a:sx n="64" d="100"/>
          <a:sy n="64" d="100"/>
        </p:scale>
        <p:origin x="78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viewProps" Target="view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8B20D2-7ADD-2842-8E3D-AA8391DFCD0E}" type="datetimeFigureOut">
              <a:rPr lang="es-AR" smtClean="0"/>
              <a:t>18/11/2020</a:t>
            </a:fld>
            <a:endParaRPr lang="es-AR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AR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s-ES"/>
              <a:t>Haga clic para modificar los estilos de texto del patrón
Segundo nivel
Tercer nivel
Cuarto nivel
Quinto nivel</a:t>
            </a:r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04BAF1-B0CD-F148-910F-BDA36B12FAE8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7143747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04BAF1-B0CD-F148-910F-BDA36B12FAE8}" type="slidenum">
              <a:rPr lang="es-AR" smtClean="0"/>
              <a:t>1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8934298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04BAF1-B0CD-F148-910F-BDA36B12FAE8}" type="slidenum">
              <a:rPr lang="es-AR" smtClean="0"/>
              <a:t>3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5894945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04BAF1-B0CD-F148-910F-BDA36B12FAE8}" type="slidenum">
              <a:rPr lang="es-AR" smtClean="0"/>
              <a:t>4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0128148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04BAF1-B0CD-F148-910F-BDA36B12FAE8}" type="slidenum">
              <a:rPr lang="es-AR" smtClean="0"/>
              <a:t>7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079969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Pr>
        <a:blipFill dpi="0" rotWithShape="1">
          <a:blip r:embed="rId2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xmlns="" id="{6FC8B8B9-EBEA-1F40-BD88-6446A6C8382E}"/>
              </a:ext>
            </a:extLst>
          </p:cNvPr>
          <p:cNvSpPr/>
          <p:nvPr userDrawn="1"/>
        </p:nvSpPr>
        <p:spPr>
          <a:xfrm>
            <a:off x="1524000" y="1122363"/>
            <a:ext cx="9144000" cy="4135437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FB4CD757-1AFF-9641-B0F7-A40DC7E382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332360DD-7515-C144-9665-DD0E49B546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4BCFA074-1760-F147-83F4-7DB45952B0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CD6E5-2AE6-AB43-B379-96D9E4A472A3}" type="datetimeFigureOut">
              <a:rPr lang="es-AR" smtClean="0"/>
              <a:t>18/11/2020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EDF37FE8-70BD-2247-8A3D-C1652CADA8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0E9C89B2-8FD3-5F42-9CCF-63ABF22A5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30C48-77AA-4B4B-BEDF-A84F107A9A3A}" type="slidenum">
              <a:rPr lang="es-AR" smtClean="0"/>
              <a:t>‹Nº›</a:t>
            </a:fld>
            <a:endParaRPr lang="es-AR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xmlns="" id="{E6053692-CEAE-FF43-ACF7-073E60D83D0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43126" y="3895424"/>
            <a:ext cx="2705747" cy="1474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29877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seño personalizad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>
            <a:extLst>
              <a:ext uri="{FF2B5EF4-FFF2-40B4-BE49-F238E27FC236}">
                <a16:creationId xmlns:a16="http://schemas.microsoft.com/office/drawing/2014/main" xmlns="" id="{A0D85488-3903-C24A-A926-5B669D0163EC}"/>
              </a:ext>
            </a:extLst>
          </p:cNvPr>
          <p:cNvSpPr/>
          <p:nvPr userDrawn="1"/>
        </p:nvSpPr>
        <p:spPr>
          <a:xfrm>
            <a:off x="1524000" y="1122363"/>
            <a:ext cx="9144000" cy="413543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 dirty="0"/>
          </a:p>
        </p:txBody>
      </p:sp>
      <p:sp>
        <p:nvSpPr>
          <p:cNvPr id="10" name="Título 1">
            <a:extLst>
              <a:ext uri="{FF2B5EF4-FFF2-40B4-BE49-F238E27FC236}">
                <a16:creationId xmlns:a16="http://schemas.microsoft.com/office/drawing/2014/main" xmlns="" id="{99A4A19A-7C67-564D-AFBC-4CDBCE7B59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11" name="Subtítulo 2">
            <a:extLst>
              <a:ext uri="{FF2B5EF4-FFF2-40B4-BE49-F238E27FC236}">
                <a16:creationId xmlns:a16="http://schemas.microsoft.com/office/drawing/2014/main" xmlns="" id="{99206DC4-F7EE-0647-B63B-2C700E56CC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AR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xmlns="" id="{CA251CF9-F876-3848-AEAE-E2D6EEEEB4A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43126" y="3895424"/>
            <a:ext cx="2705747" cy="1474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93346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73DE3042-6F52-1240-873A-70D979108E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D679EB66-3E7D-394B-94E3-850B9EDDA8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/>
              <a:t>Haga clic para modificar los estilos de texto del patrón
Segundo nivel
Tercer nivel
Cuarto nivel
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68A490C6-FF48-BD47-B066-A826D92EA0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CD6E5-2AE6-AB43-B379-96D9E4A472A3}" type="datetimeFigureOut">
              <a:rPr lang="es-AR" smtClean="0"/>
              <a:t>18/11/2020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19C85437-ADBD-2F40-AE10-BF9EE2E614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612809A3-4D21-A84D-AB0A-58DA887184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30C48-77AA-4B4B-BEDF-A84F107A9A3A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4867760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CAD85FFD-21BA-3E45-9C01-B304E30E9D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C43E41F8-8E0E-2E4C-AE41-CA6D74E5AE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es-ES"/>
              <a:t>Haga clic para modificar los estilos de texto del patrón
Segundo nivel
Tercer nivel
Cuarto nivel
Quinto nivel</a:t>
            </a:r>
            <a:endParaRPr lang="es-AR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5128A894-4A75-C349-A60D-889CE38BF3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es-ES"/>
              <a:t>Haga clic para modificar los estilos de texto del patrón
Segundo nivel
Tercer nivel
Cuarto nivel
Quinto nivel</a:t>
            </a:r>
            <a:endParaRPr lang="es-AR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3ECBDAF2-CBDF-5647-B7AD-ED7EBCF431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CD6E5-2AE6-AB43-B379-96D9E4A472A3}" type="datetimeFigureOut">
              <a:rPr lang="es-AR" smtClean="0"/>
              <a:t>18/11/2020</a:t>
            </a:fld>
            <a:endParaRPr lang="es-A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A3170A00-BD92-A947-8706-D176A9E87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F58FD8D9-7FCE-2548-90EE-D4120BBB0D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30C48-77AA-4B4B-BEDF-A84F107A9A3A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9429958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DF1F596-0BEA-AA40-B85A-9BB0A162D2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xmlns="" id="{1769F4F2-E372-2045-9C38-DD587CCE40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CD6E5-2AE6-AB43-B379-96D9E4A472A3}" type="datetimeFigureOut">
              <a:rPr lang="es-AR" smtClean="0"/>
              <a:t>18/11/2020</a:t>
            </a:fld>
            <a:endParaRPr lang="es-AR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xmlns="" id="{FA4FC3E5-F3D3-984A-AA6C-3113DC1888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xmlns="" id="{18C42CB1-3FB8-CA4D-A463-C9432E31A4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30C48-77AA-4B4B-BEDF-A84F107A9A3A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9085704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Pr>
        <a:blipFill dpi="0" rotWithShape="1">
          <a:blip r:embed="rId2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xmlns="" id="{6FC8B8B9-EBEA-1F40-BD88-6446A6C8382E}"/>
              </a:ext>
            </a:extLst>
          </p:cNvPr>
          <p:cNvSpPr/>
          <p:nvPr userDrawn="1"/>
        </p:nvSpPr>
        <p:spPr>
          <a:xfrm>
            <a:off x="1524000" y="1122363"/>
            <a:ext cx="9144000" cy="4135437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FB4CD757-1AFF-9641-B0F7-A40DC7E382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332360DD-7515-C144-9665-DD0E49B546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4BCFA074-1760-F147-83F4-7DB45952B0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CD6E5-2AE6-AB43-B379-96D9E4A472A3}" type="datetimeFigureOut">
              <a:rPr lang="es-AR" smtClean="0"/>
              <a:t>18/11/2020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EDF37FE8-70BD-2247-8A3D-C1652CADA8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0E9C89B2-8FD3-5F42-9CCF-63ABF22A5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30C48-77AA-4B4B-BEDF-A84F107A9A3A}" type="slidenum">
              <a:rPr lang="es-AR" smtClean="0"/>
              <a:t>‹Nº›</a:t>
            </a:fld>
            <a:endParaRPr lang="es-AR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xmlns="" id="{E6053692-CEAE-FF43-ACF7-073E60D83D0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43126" y="3895424"/>
            <a:ext cx="2705747" cy="1474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6091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seño personalizad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>
            <a:extLst>
              <a:ext uri="{FF2B5EF4-FFF2-40B4-BE49-F238E27FC236}">
                <a16:creationId xmlns:a16="http://schemas.microsoft.com/office/drawing/2014/main" xmlns="" id="{A0D85488-3903-C24A-A926-5B669D0163EC}"/>
              </a:ext>
            </a:extLst>
          </p:cNvPr>
          <p:cNvSpPr/>
          <p:nvPr userDrawn="1"/>
        </p:nvSpPr>
        <p:spPr>
          <a:xfrm>
            <a:off x="1524000" y="1122363"/>
            <a:ext cx="9144000" cy="413543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 dirty="0"/>
          </a:p>
        </p:txBody>
      </p:sp>
      <p:sp>
        <p:nvSpPr>
          <p:cNvPr id="10" name="Título 1">
            <a:extLst>
              <a:ext uri="{FF2B5EF4-FFF2-40B4-BE49-F238E27FC236}">
                <a16:creationId xmlns:a16="http://schemas.microsoft.com/office/drawing/2014/main" xmlns="" id="{99A4A19A-7C67-564D-AFBC-4CDBCE7B59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11" name="Subtítulo 2">
            <a:extLst>
              <a:ext uri="{FF2B5EF4-FFF2-40B4-BE49-F238E27FC236}">
                <a16:creationId xmlns:a16="http://schemas.microsoft.com/office/drawing/2014/main" xmlns="" id="{99206DC4-F7EE-0647-B63B-2C700E56CC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AR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xmlns="" id="{CA251CF9-F876-3848-AEAE-E2D6EEEEB4A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43126" y="3895424"/>
            <a:ext cx="2705747" cy="1474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73349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73DE3042-6F52-1240-873A-70D979108E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D679EB66-3E7D-394B-94E3-850B9EDDA8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/>
              <a:t>Haga clic para modificar los estilos de texto del patrón
Segundo nivel
Tercer nivel
Cuarto nivel
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68A490C6-FF48-BD47-B066-A826D92EA0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CD6E5-2AE6-AB43-B379-96D9E4A472A3}" type="datetimeFigureOut">
              <a:rPr lang="es-AR" smtClean="0"/>
              <a:t>18/11/2020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19C85437-ADBD-2F40-AE10-BF9EE2E614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612809A3-4D21-A84D-AB0A-58DA887184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30C48-77AA-4B4B-BEDF-A84F107A9A3A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80970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CAD85FFD-21BA-3E45-9C01-B304E30E9D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C43E41F8-8E0E-2E4C-AE41-CA6D74E5AE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es-ES"/>
              <a:t>Haga clic para modificar los estilos de texto del patrón
Segundo nivel
Tercer nivel
Cuarto nivel
Quinto nivel</a:t>
            </a:r>
            <a:endParaRPr lang="es-AR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5128A894-4A75-C349-A60D-889CE38BF3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es-ES"/>
              <a:t>Haga clic para modificar los estilos de texto del patrón
Segundo nivel
Tercer nivel
Cuarto nivel
Quinto nivel</a:t>
            </a:r>
            <a:endParaRPr lang="es-AR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3ECBDAF2-CBDF-5647-B7AD-ED7EBCF431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CD6E5-2AE6-AB43-B379-96D9E4A472A3}" type="datetimeFigureOut">
              <a:rPr lang="es-AR" smtClean="0"/>
              <a:t>18/11/2020</a:t>
            </a:fld>
            <a:endParaRPr lang="es-A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A3170A00-BD92-A947-8706-D176A9E87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F58FD8D9-7FCE-2548-90EE-D4120BBB0D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30C48-77AA-4B4B-BEDF-A84F107A9A3A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9938660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DF1F596-0BEA-AA40-B85A-9BB0A162D2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xmlns="" id="{1769F4F2-E372-2045-9C38-DD587CCE40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CD6E5-2AE6-AB43-B379-96D9E4A472A3}" type="datetimeFigureOut">
              <a:rPr lang="es-AR" smtClean="0"/>
              <a:t>18/11/2020</a:t>
            </a:fld>
            <a:endParaRPr lang="es-AR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xmlns="" id="{FA4FC3E5-F3D3-984A-AA6C-3113DC1888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xmlns="" id="{18C42CB1-3FB8-CA4D-A463-C9432E31A4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30C48-77AA-4B4B-BEDF-A84F107A9A3A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1905416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a de título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:a16="http://schemas.microsoft.com/office/drawing/2014/main" xmlns="" id="{556F1A16-2EE2-CD43-B65F-F40C5BB0DCC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12954" r="12954"/>
          <a:stretch/>
        </p:blipFill>
        <p:spPr>
          <a:xfrm>
            <a:off x="2" y="-48021"/>
            <a:ext cx="12191998" cy="6894870"/>
          </a:xfrm>
          <a:prstGeom prst="rect">
            <a:avLst/>
          </a:prstGeom>
        </p:spPr>
      </p:pic>
      <p:sp>
        <p:nvSpPr>
          <p:cNvPr id="16" name="Rectángulo 15">
            <a:extLst>
              <a:ext uri="{FF2B5EF4-FFF2-40B4-BE49-F238E27FC236}">
                <a16:creationId xmlns:a16="http://schemas.microsoft.com/office/drawing/2014/main" xmlns="" id="{62B3FD59-CACC-7946-B3CA-B9C604E7BFC0}"/>
              </a:ext>
            </a:extLst>
          </p:cNvPr>
          <p:cNvSpPr/>
          <p:nvPr userDrawn="1"/>
        </p:nvSpPr>
        <p:spPr>
          <a:xfrm>
            <a:off x="1542588" y="1140951"/>
            <a:ext cx="9144000" cy="4135437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 dirty="0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xmlns="" id="{6FC8B8B9-EBEA-1F40-BD88-6446A6C8382E}"/>
              </a:ext>
            </a:extLst>
          </p:cNvPr>
          <p:cNvSpPr/>
          <p:nvPr userDrawn="1"/>
        </p:nvSpPr>
        <p:spPr>
          <a:xfrm>
            <a:off x="1524000" y="1122363"/>
            <a:ext cx="9144000" cy="4135437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332360DD-7515-C144-9665-DD0E49B546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4BCFA074-1760-F147-83F4-7DB45952B0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CD6E5-2AE6-AB43-B379-96D9E4A472A3}" type="datetimeFigureOut">
              <a:rPr lang="es-AR" smtClean="0"/>
              <a:t>18/11/2020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EDF37FE8-70BD-2247-8A3D-C1652CADA8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0E9C89B2-8FD3-5F42-9CCF-63ABF22A5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30C48-77AA-4B4B-BEDF-A84F107A9A3A}" type="slidenum">
              <a:rPr lang="es-AR" smtClean="0"/>
              <a:t>‹Nº›</a:t>
            </a:fld>
            <a:endParaRPr lang="es-AR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xmlns="" id="{E6053692-CEAE-FF43-ACF7-073E60D83D0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743126" y="3895424"/>
            <a:ext cx="2705747" cy="1474026"/>
          </a:xfrm>
          <a:prstGeom prst="rect">
            <a:avLst/>
          </a:prstGeom>
        </p:spPr>
      </p:pic>
      <p:sp>
        <p:nvSpPr>
          <p:cNvPr id="20" name="Título 1">
            <a:extLst>
              <a:ext uri="{FF2B5EF4-FFF2-40B4-BE49-F238E27FC236}">
                <a16:creationId xmlns:a16="http://schemas.microsoft.com/office/drawing/2014/main" xmlns="" id="{806B45D7-4F6B-C84E-984D-56C591BA3D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dirty="0"/>
              <a:t>Haga clic para modificar el estilo de título del patrón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5899464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73DE3042-6F52-1240-873A-70D979108E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D679EB66-3E7D-394B-94E3-850B9EDDA8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/>
              <a:t>Haga clic para modificar los estilos de texto del patrón
Segundo nivel
Tercer nivel
Cuarto nivel
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68A490C6-FF48-BD47-B066-A826D92EA0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CD6E5-2AE6-AB43-B379-96D9E4A472A3}" type="datetimeFigureOut">
              <a:rPr lang="es-AR" smtClean="0"/>
              <a:t>18/11/2020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19C85437-ADBD-2F40-AE10-BF9EE2E614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612809A3-4D21-A84D-AB0A-58DA887184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30C48-77AA-4B4B-BEDF-A84F107A9A3A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4484111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CAD85FFD-21BA-3E45-9C01-B304E30E9D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C43E41F8-8E0E-2E4C-AE41-CA6D74E5AE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es-ES"/>
              <a:t>Haga clic para modificar los estilos de texto del patrón
Segundo nivel
Tercer nivel
Cuarto nivel
Quinto nivel</a:t>
            </a:r>
            <a:endParaRPr lang="es-AR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5128A894-4A75-C349-A60D-889CE38BF3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es-ES"/>
              <a:t>Haga clic para modificar los estilos de texto del patrón
Segundo nivel
Tercer nivel
Cuarto nivel
Quinto nivel</a:t>
            </a:r>
            <a:endParaRPr lang="es-AR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3ECBDAF2-CBDF-5647-B7AD-ED7EBCF431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CD6E5-2AE6-AB43-B379-96D9E4A472A3}" type="datetimeFigureOut">
              <a:rPr lang="es-AR" smtClean="0"/>
              <a:t>18/11/2020</a:t>
            </a:fld>
            <a:endParaRPr lang="es-A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A3170A00-BD92-A947-8706-D176A9E87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F58FD8D9-7FCE-2548-90EE-D4120BBB0D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30C48-77AA-4B4B-BEDF-A84F107A9A3A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62464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DF1F596-0BEA-AA40-B85A-9BB0A162D2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xmlns="" id="{1769F4F2-E372-2045-9C38-DD587CCE40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CD6E5-2AE6-AB43-B379-96D9E4A472A3}" type="datetimeFigureOut">
              <a:rPr lang="es-AR" smtClean="0"/>
              <a:t>18/11/2020</a:t>
            </a:fld>
            <a:endParaRPr lang="es-AR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xmlns="" id="{FA4FC3E5-F3D3-984A-AA6C-3113DC1888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xmlns="" id="{18C42CB1-3FB8-CA4D-A463-C9432E31A4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30C48-77AA-4B4B-BEDF-A84F107A9A3A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2911197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6.jpg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9.png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xmlns="" id="{2D664B4F-B1C3-854A-B922-1D805C28ACE5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0" y="6136355"/>
            <a:ext cx="12192000" cy="721645"/>
          </a:xfrm>
          <a:prstGeom prst="rect">
            <a:avLst/>
          </a:prstGeom>
        </p:spPr>
      </p:pic>
      <p:sp>
        <p:nvSpPr>
          <p:cNvPr id="2" name="Marcador de título 1">
            <a:extLst>
              <a:ext uri="{FF2B5EF4-FFF2-40B4-BE49-F238E27FC236}">
                <a16:creationId xmlns:a16="http://schemas.microsoft.com/office/drawing/2014/main" xmlns="" id="{FAB7D8A1-0339-B545-805C-5E71D7C6A5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dirty="0"/>
              <a:t>Haga clic para modificar el estilo de título del patrón</a:t>
            </a:r>
            <a:endParaRPr lang="es-AR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87140190-EC07-514A-B038-9639EA7225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s-ES"/>
              <a:t>Haga clic para modificar los estilos de texto del patrón
Segundo nivel
Tercer nivel
Cuarto nivel
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7CB99FB5-6A61-A448-BA74-E353D2E9AC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2CD6E5-2AE6-AB43-B379-96D9E4A472A3}" type="datetimeFigureOut">
              <a:rPr lang="es-AR" smtClean="0"/>
              <a:t>18/11/2020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9EF7ECB9-E1A9-394C-BDC2-94651E3E96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D60BE866-3175-0849-BF7F-E32F2B6EC1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930C48-77AA-4B4B-BEDF-A84F107A9A3A}" type="slidenum">
              <a:rPr lang="es-AR" smtClean="0"/>
              <a:t>‹Nº›</a:t>
            </a:fld>
            <a:endParaRPr lang="es-AR"/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xmlns="" id="{16A8A93D-4BE2-4C42-B2C0-40FDD0E695BC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5325980" y="6000291"/>
            <a:ext cx="1540041" cy="838978"/>
          </a:xfrm>
          <a:prstGeom prst="rect">
            <a:avLst/>
          </a:prstGeom>
        </p:spPr>
      </p:pic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xmlns="" id="{AC039A45-98F3-7D44-A5FC-A1DFE8325037}"/>
              </a:ext>
            </a:extLst>
          </p:cNvPr>
          <p:cNvCxnSpPr/>
          <p:nvPr userDrawn="1"/>
        </p:nvCxnSpPr>
        <p:spPr>
          <a:xfrm>
            <a:off x="814394" y="1704976"/>
            <a:ext cx="10584000" cy="0"/>
          </a:xfrm>
          <a:prstGeom prst="line">
            <a:avLst/>
          </a:prstGeom>
          <a:ln>
            <a:solidFill>
              <a:srgbClr val="66B34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98437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xmlns="" id="{E6F09107-7ACE-E14C-8A2C-8D245D03F9DD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-3048" y="6136355"/>
            <a:ext cx="12192000" cy="721645"/>
          </a:xfrm>
          <a:prstGeom prst="rect">
            <a:avLst/>
          </a:prstGeom>
        </p:spPr>
      </p:pic>
      <p:sp>
        <p:nvSpPr>
          <p:cNvPr id="2" name="Marcador de título 1">
            <a:extLst>
              <a:ext uri="{FF2B5EF4-FFF2-40B4-BE49-F238E27FC236}">
                <a16:creationId xmlns:a16="http://schemas.microsoft.com/office/drawing/2014/main" xmlns="" id="{FAB7D8A1-0339-B545-805C-5E71D7C6A5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dirty="0"/>
              <a:t>Haga clic para modificar el estilo de título del patrón</a:t>
            </a:r>
            <a:endParaRPr lang="es-AR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87140190-EC07-514A-B038-9639EA7225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s-ES"/>
              <a:t>Haga clic para modificar los estilos de texto del patrón
Segundo nivel
Tercer nivel
Cuarto nivel
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7CB99FB5-6A61-A448-BA74-E353D2E9AC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2CD6E5-2AE6-AB43-B379-96D9E4A472A3}" type="datetimeFigureOut">
              <a:rPr lang="es-AR" smtClean="0"/>
              <a:t>18/11/2020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9EF7ECB9-E1A9-394C-BDC2-94651E3E96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D60BE866-3175-0849-BF7F-E32F2B6EC1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930C48-77AA-4B4B-BEDF-A84F107A9A3A}" type="slidenum">
              <a:rPr lang="es-AR" smtClean="0"/>
              <a:t>‹Nº›</a:t>
            </a:fld>
            <a:endParaRPr lang="es-AR"/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xmlns="" id="{16A8A93D-4BE2-4C42-B2C0-40FDD0E695BC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5325980" y="6000291"/>
            <a:ext cx="1540041" cy="838978"/>
          </a:xfrm>
          <a:prstGeom prst="rect">
            <a:avLst/>
          </a:prstGeom>
        </p:spPr>
      </p:pic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xmlns="" id="{EB222E1C-3B8E-2E42-897A-7309E6D90361}"/>
              </a:ext>
            </a:extLst>
          </p:cNvPr>
          <p:cNvCxnSpPr>
            <a:cxnSpLocks/>
          </p:cNvCxnSpPr>
          <p:nvPr userDrawn="1"/>
        </p:nvCxnSpPr>
        <p:spPr>
          <a:xfrm>
            <a:off x="838200" y="1690688"/>
            <a:ext cx="10515600" cy="0"/>
          </a:xfrm>
          <a:prstGeom prst="line">
            <a:avLst/>
          </a:prstGeom>
          <a:ln>
            <a:solidFill>
              <a:srgbClr val="F49D3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2892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xmlns="" id="{FAB7D8A1-0339-B545-805C-5E71D7C6A5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dirty="0"/>
              <a:t>Haga clic para modificar el estilo de título del patrón</a:t>
            </a:r>
            <a:endParaRPr lang="es-AR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87140190-EC07-514A-B038-9639EA7225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s-ES"/>
              <a:t>Haga clic para modificar los estilos de texto del patrón
Segundo nivel
Tercer nivel
Cuarto nivel
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7CB99FB5-6A61-A448-BA74-E353D2E9AC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1031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2CD6E5-2AE6-AB43-B379-96D9E4A472A3}" type="datetimeFigureOut">
              <a:rPr lang="es-AR" smtClean="0"/>
              <a:t>18/11/2020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9EF7ECB9-E1A9-394C-BDC2-94651E3E96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10313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D60BE866-3175-0849-BF7F-E32F2B6EC1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1031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930C48-77AA-4B4B-BEDF-A84F107A9A3A}" type="slidenum">
              <a:rPr lang="es-AR" smtClean="0"/>
              <a:t>‹Nº›</a:t>
            </a:fld>
            <a:endParaRPr lang="es-AR"/>
          </a:p>
        </p:txBody>
      </p:sp>
      <p:cxnSp>
        <p:nvCxnSpPr>
          <p:cNvPr id="16" name="Conector recto 15">
            <a:extLst>
              <a:ext uri="{FF2B5EF4-FFF2-40B4-BE49-F238E27FC236}">
                <a16:creationId xmlns:a16="http://schemas.microsoft.com/office/drawing/2014/main" xmlns="" id="{1BD87061-3967-A54E-A546-3207BCF9D3E9}"/>
              </a:ext>
            </a:extLst>
          </p:cNvPr>
          <p:cNvCxnSpPr/>
          <p:nvPr userDrawn="1"/>
        </p:nvCxnSpPr>
        <p:spPr>
          <a:xfrm>
            <a:off x="838200" y="1690688"/>
            <a:ext cx="10515600" cy="0"/>
          </a:xfrm>
          <a:prstGeom prst="line">
            <a:avLst/>
          </a:prstGeom>
          <a:ln>
            <a:solidFill>
              <a:srgbClr val="2450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Imagen 7">
            <a:extLst>
              <a:ext uri="{FF2B5EF4-FFF2-40B4-BE49-F238E27FC236}">
                <a16:creationId xmlns:a16="http://schemas.microsoft.com/office/drawing/2014/main" xmlns="" id="{1C3C6907-EFE3-E54F-9333-7E6C53CF2665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2594709" y="6131075"/>
            <a:ext cx="7002581" cy="723600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xmlns="" id="{9DF6D69B-E9CB-0042-8066-28A2D3C0CD3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l="97297"/>
          <a:stretch/>
        </p:blipFill>
        <p:spPr>
          <a:xfrm>
            <a:off x="9471950" y="6130657"/>
            <a:ext cx="2760105" cy="724437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xmlns="" id="{109EF385-7AC7-004A-94A8-C282A787FA5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r="97554"/>
          <a:stretch/>
        </p:blipFill>
        <p:spPr>
          <a:xfrm>
            <a:off x="1" y="6130657"/>
            <a:ext cx="2941474" cy="724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2487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6" r:id="rId2"/>
    <p:sldLayoutId id="2147483677" r:id="rId3"/>
    <p:sldLayoutId id="2147483678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0.png"/><Relationship Id="rId5" Type="http://schemas.openxmlformats.org/officeDocument/2006/relationships/image" Target="../media/image19.emf"/><Relationship Id="rId4" Type="http://schemas.openxmlformats.org/officeDocument/2006/relationships/image" Target="../media/image18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4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xmlns="" id="{2C9055E5-3CEE-3246-A4E1-F129F8742A9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AR" sz="8000" b="1" dirty="0" smtClean="0">
                <a:solidFill>
                  <a:srgbClr val="293990"/>
                </a:solidFill>
              </a:rPr>
              <a:t>ISRAEL HAIOM</a:t>
            </a:r>
            <a:br>
              <a:rPr lang="es-AR" sz="8000" b="1" dirty="0" smtClean="0">
                <a:solidFill>
                  <a:srgbClr val="293990"/>
                </a:solidFill>
              </a:rPr>
            </a:br>
            <a:r>
              <a:rPr lang="es-AR" sz="6600" b="1" dirty="0" smtClean="0">
                <a:solidFill>
                  <a:srgbClr val="293990"/>
                </a:solidFill>
              </a:rPr>
              <a:t>“</a:t>
            </a:r>
            <a:r>
              <a:rPr lang="es-AR" sz="6600" b="1" dirty="0" smtClean="0">
                <a:solidFill>
                  <a:srgbClr val="293990"/>
                </a:solidFill>
              </a:rPr>
              <a:t>HAIFA</a:t>
            </a:r>
            <a:r>
              <a:rPr lang="es-AR" sz="6600" b="1" dirty="0" smtClean="0">
                <a:solidFill>
                  <a:srgbClr val="293990"/>
                </a:solidFill>
              </a:rPr>
              <a:t>”</a:t>
            </a:r>
            <a:endParaRPr lang="es-AR" sz="8000" b="1" dirty="0">
              <a:solidFill>
                <a:srgbClr val="293990"/>
              </a:solidFill>
            </a:endParaRPr>
          </a:p>
        </p:txBody>
      </p:sp>
      <p:sp>
        <p:nvSpPr>
          <p:cNvPr id="6" name="Subtítulo 5">
            <a:extLst>
              <a:ext uri="{FF2B5EF4-FFF2-40B4-BE49-F238E27FC236}">
                <a16:creationId xmlns:a16="http://schemas.microsoft.com/office/drawing/2014/main" xmlns="" id="{95F6B0C1-2613-A44C-A693-0F60A2960CE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s-AR" sz="3600" dirty="0" smtClean="0">
                <a:solidFill>
                  <a:srgbClr val="293990"/>
                </a:solidFill>
              </a:rPr>
              <a:t>Clase virtual – 5/11/2020 – </a:t>
            </a:r>
            <a:r>
              <a:rPr lang="es-AR" sz="3600" dirty="0" err="1" smtClean="0">
                <a:solidFill>
                  <a:srgbClr val="293990"/>
                </a:solidFill>
              </a:rPr>
              <a:t>Morá</a:t>
            </a:r>
            <a:r>
              <a:rPr lang="es-AR" sz="3600" dirty="0" smtClean="0">
                <a:solidFill>
                  <a:srgbClr val="293990"/>
                </a:solidFill>
              </a:rPr>
              <a:t> </a:t>
            </a:r>
            <a:r>
              <a:rPr lang="es-AR" sz="3600" dirty="0" err="1" smtClean="0">
                <a:solidFill>
                  <a:srgbClr val="293990"/>
                </a:solidFill>
              </a:rPr>
              <a:t>Noe</a:t>
            </a:r>
            <a:endParaRPr lang="es-AR" sz="3600" dirty="0">
              <a:solidFill>
                <a:srgbClr val="2939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8990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16872B87-B370-1C44-A5DE-54409B9DD2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73897" y="1229196"/>
            <a:ext cx="8909159" cy="1199211"/>
          </a:xfrm>
        </p:spPr>
        <p:txBody>
          <a:bodyPr>
            <a:normAutofit/>
          </a:bodyPr>
          <a:lstStyle/>
          <a:p>
            <a:r>
              <a:rPr lang="es-ES" sz="8000" b="1" dirty="0" smtClean="0">
                <a:solidFill>
                  <a:srgbClr val="293990"/>
                </a:solidFill>
                <a:latin typeface="Amatic SC" panose="00000500000000000000" pitchFamily="2" charset="-79"/>
                <a:cs typeface="Amatic SC" panose="00000500000000000000" pitchFamily="2" charset="-79"/>
              </a:rPr>
              <a:t>¿</a:t>
            </a:r>
            <a:r>
              <a:rPr lang="es-ES" sz="8000" b="1" dirty="0" smtClean="0">
                <a:solidFill>
                  <a:srgbClr val="293990"/>
                </a:solidFill>
                <a:latin typeface="Amatic SC" panose="00000500000000000000" pitchFamily="2" charset="-79"/>
                <a:cs typeface="Amatic SC" panose="00000500000000000000" pitchFamily="2" charset="-79"/>
              </a:rPr>
              <a:t>DÓNDE QUEDA HAIFA</a:t>
            </a:r>
            <a:r>
              <a:rPr lang="es-ES" sz="8000" b="1" dirty="0" smtClean="0">
                <a:solidFill>
                  <a:srgbClr val="293990"/>
                </a:solidFill>
                <a:latin typeface="Amatic SC" panose="00000500000000000000" pitchFamily="2" charset="-79"/>
                <a:cs typeface="Amatic SC" panose="00000500000000000000" pitchFamily="2" charset="-79"/>
              </a:rPr>
              <a:t>?</a:t>
            </a:r>
            <a:endParaRPr lang="es-AR" sz="5400" b="1" dirty="0">
              <a:solidFill>
                <a:srgbClr val="293990"/>
              </a:solidFill>
              <a:latin typeface="Amatic SC" panose="00000500000000000000" pitchFamily="2" charset="-79"/>
              <a:cs typeface="Amatic SC" panose="00000500000000000000" pitchFamily="2" charset="-79"/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3028917" y="2478667"/>
            <a:ext cx="6199117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ctr">
              <a:buFont typeface="Wingdings" panose="05000000000000000000" pitchFamily="2" charset="2"/>
              <a:buChar char="ü"/>
            </a:pPr>
            <a:r>
              <a:rPr lang="es-AR" sz="3200" b="1" dirty="0" err="1" smtClean="0">
                <a:solidFill>
                  <a:srgbClr val="FFC000"/>
                </a:solidFill>
              </a:rPr>
              <a:t>Galil</a:t>
            </a:r>
            <a:endParaRPr lang="es-AR" sz="3200" b="1" dirty="0" smtClean="0">
              <a:solidFill>
                <a:srgbClr val="FFC000"/>
              </a:solidFill>
            </a:endParaRPr>
          </a:p>
          <a:p>
            <a:pPr marL="457200" indent="-457200" algn="ctr">
              <a:buFont typeface="Wingdings" panose="05000000000000000000" pitchFamily="2" charset="2"/>
              <a:buChar char="ü"/>
            </a:pPr>
            <a:r>
              <a:rPr lang="es-AR" sz="3200" b="1" dirty="0" err="1" smtClean="0">
                <a:solidFill>
                  <a:srgbClr val="FFC000"/>
                </a:solidFill>
              </a:rPr>
              <a:t>Mifratz</a:t>
            </a:r>
            <a:r>
              <a:rPr lang="es-AR" sz="3200" b="1" dirty="0" smtClean="0">
                <a:solidFill>
                  <a:srgbClr val="FFC000"/>
                </a:solidFill>
              </a:rPr>
              <a:t> </a:t>
            </a:r>
          </a:p>
          <a:p>
            <a:pPr marL="457200" indent="-457200" algn="ctr">
              <a:buFont typeface="Wingdings" panose="05000000000000000000" pitchFamily="2" charset="2"/>
              <a:buChar char="ü"/>
            </a:pPr>
            <a:r>
              <a:rPr lang="es-AR" sz="3200" b="1" dirty="0" err="1" smtClean="0">
                <a:solidFill>
                  <a:srgbClr val="FFC000"/>
                </a:solidFill>
              </a:rPr>
              <a:t>Har</a:t>
            </a:r>
            <a:r>
              <a:rPr lang="es-AR" sz="3200" b="1" dirty="0" smtClean="0">
                <a:solidFill>
                  <a:srgbClr val="FFC000"/>
                </a:solidFill>
              </a:rPr>
              <a:t> </a:t>
            </a:r>
            <a:r>
              <a:rPr lang="es-AR" sz="3200" b="1" dirty="0" err="1" smtClean="0">
                <a:solidFill>
                  <a:srgbClr val="FFC000"/>
                </a:solidFill>
              </a:rPr>
              <a:t>hacarmel</a:t>
            </a:r>
            <a:r>
              <a:rPr lang="es-AR" sz="3200" b="1" dirty="0" smtClean="0">
                <a:solidFill>
                  <a:srgbClr val="FFC000"/>
                </a:solidFill>
              </a:rPr>
              <a:t> </a:t>
            </a:r>
            <a:endParaRPr lang="es-AR" sz="3200" b="1" dirty="0" smtClean="0">
              <a:solidFill>
                <a:srgbClr val="FFC000"/>
              </a:solidFill>
            </a:endParaRPr>
          </a:p>
          <a:p>
            <a:pPr algn="ctr"/>
            <a:endParaRPr lang="es-AR" sz="3200" b="1" dirty="0" smtClean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5659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F0B30607-94CE-CE43-ABCC-23181F9606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79" y="345828"/>
            <a:ext cx="8460698" cy="1325563"/>
          </a:xfrm>
        </p:spPr>
        <p:txBody>
          <a:bodyPr>
            <a:noAutofit/>
          </a:bodyPr>
          <a:lstStyle/>
          <a:p>
            <a:pPr algn="ctr"/>
            <a:r>
              <a:rPr lang="es-AR" sz="6600" b="1" dirty="0" smtClean="0">
                <a:solidFill>
                  <a:srgbClr val="293990"/>
                </a:solidFill>
              </a:rPr>
              <a:t>	</a:t>
            </a:r>
            <a:r>
              <a:rPr lang="es-AR" sz="8000" b="1" dirty="0" smtClean="0">
                <a:solidFill>
                  <a:srgbClr val="293990"/>
                </a:solidFill>
                <a:latin typeface="Amatic SC" panose="00000500000000000000" pitchFamily="2" charset="-79"/>
                <a:cs typeface="Amatic SC" panose="00000500000000000000" pitchFamily="2" charset="-79"/>
              </a:rPr>
              <a:t>El </a:t>
            </a:r>
            <a:r>
              <a:rPr lang="es-AR" sz="8000" b="1" dirty="0" err="1" smtClean="0">
                <a:solidFill>
                  <a:srgbClr val="293990"/>
                </a:solidFill>
                <a:latin typeface="Amatic SC" panose="00000500000000000000" pitchFamily="2" charset="-79"/>
                <a:cs typeface="Amatic SC" panose="00000500000000000000" pitchFamily="2" charset="-79"/>
              </a:rPr>
              <a:t>Galil</a:t>
            </a:r>
            <a:r>
              <a:rPr lang="es-AR" sz="8000" b="1" dirty="0" smtClean="0">
                <a:solidFill>
                  <a:srgbClr val="293990"/>
                </a:solidFill>
                <a:latin typeface="Amatic SC" panose="00000500000000000000" pitchFamily="2" charset="-79"/>
                <a:cs typeface="Amatic SC" panose="00000500000000000000" pitchFamily="2" charset="-79"/>
              </a:rPr>
              <a:t> (Galilea) </a:t>
            </a:r>
            <a:r>
              <a:rPr lang="he-IL" sz="8000" b="1" dirty="0" smtClean="0">
                <a:solidFill>
                  <a:srgbClr val="293990"/>
                </a:solidFill>
                <a:latin typeface="Amatic SC" panose="00000500000000000000" pitchFamily="2" charset="-79"/>
                <a:cs typeface="Amatic SC" panose="00000500000000000000" pitchFamily="2" charset="-79"/>
              </a:rPr>
              <a:t>הגליל</a:t>
            </a:r>
            <a:endParaRPr lang="es-AR" sz="8000" b="1" dirty="0">
              <a:solidFill>
                <a:srgbClr val="293990"/>
              </a:solidFill>
              <a:latin typeface="Amatic SC" panose="00000500000000000000" pitchFamily="2" charset="-79"/>
              <a:cs typeface="Amatic SC" panose="00000500000000000000" pitchFamily="2" charset="-79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8E12765F-BDD7-8446-A995-05AEEFDBDC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54992" y="1889805"/>
            <a:ext cx="4633210" cy="646737"/>
          </a:xfrm>
          <a:ln w="38100"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AR" dirty="0" smtClean="0">
                <a:solidFill>
                  <a:srgbClr val="293990"/>
                </a:solidFill>
              </a:rPr>
              <a:t>¿Cómo es el clima?</a:t>
            </a:r>
            <a:endParaRPr lang="es-AR" dirty="0">
              <a:solidFill>
                <a:srgbClr val="293990"/>
              </a:solidFill>
            </a:endParaRPr>
          </a:p>
        </p:txBody>
      </p:sp>
      <p:sp>
        <p:nvSpPr>
          <p:cNvPr id="6" name="Cuadro de texto 2"/>
          <p:cNvSpPr txBox="1">
            <a:spLocks noChangeArrowheads="1"/>
          </p:cNvSpPr>
          <p:nvPr/>
        </p:nvSpPr>
        <p:spPr bwMode="auto">
          <a:xfrm>
            <a:off x="1096595" y="3417737"/>
            <a:ext cx="5525500" cy="2301002"/>
          </a:xfrm>
          <a:prstGeom prst="rect">
            <a:avLst/>
          </a:prstGeom>
          <a:solidFill>
            <a:srgbClr val="70AD47">
              <a:lumMod val="40000"/>
              <a:lumOff val="60000"/>
            </a:srgbClr>
          </a:solidFill>
          <a:ln w="50800">
            <a:solidFill>
              <a:srgbClr val="70AD47">
                <a:lumMod val="75000"/>
              </a:srgbClr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AR" sz="3200" b="1" kern="0" noProof="0" dirty="0" smtClean="0">
                <a:solidFill>
                  <a:srgbClr val="538135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 zona más verde:</a:t>
            </a:r>
            <a:endParaRPr kumimoji="0" lang="es-AR" sz="3200" b="1" i="0" u="none" strike="noStrike" kern="0" cap="none" spc="0" normalizeH="0" baseline="0" noProof="0" dirty="0" smtClean="0">
              <a:ln>
                <a:noFill/>
              </a:ln>
              <a:solidFill>
                <a:srgbClr val="538135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lvl="0" indent="-285750" algn="ctr">
              <a:buFont typeface="Wingdings" panose="05000000000000000000" pitchFamily="2" charset="2"/>
              <a:buChar char="ü"/>
              <a:defRPr/>
            </a:pPr>
            <a:r>
              <a:rPr lang="es-ES" sz="2400" kern="0" dirty="0" smtClean="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 la zona que más llueve</a:t>
            </a:r>
            <a:endParaRPr lang="es-ES" sz="2400" kern="0" dirty="0" smtClean="0">
              <a:solidFill>
                <a:sysClr val="windowText" lastClr="000000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lvl="0" indent="-285750" algn="ctr">
              <a:buFont typeface="Wingdings" panose="05000000000000000000" pitchFamily="2" charset="2"/>
              <a:buChar char="ü"/>
              <a:defRPr/>
            </a:pPr>
            <a:r>
              <a:rPr lang="es-ES" sz="2400" kern="0" dirty="0" smtClean="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Montañas con mucha vegetación</a:t>
            </a:r>
            <a:endParaRPr lang="es-AR" sz="2400" kern="0" dirty="0">
              <a:solidFill>
                <a:sysClr val="windowText" lastClr="000000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lvl="0" indent="-285750" algn="ctr">
              <a:buFont typeface="Wingdings" panose="05000000000000000000" pitchFamily="2" charset="2"/>
              <a:buChar char="ü"/>
              <a:defRPr/>
            </a:pPr>
            <a:r>
              <a:rPr lang="es-AR" sz="2400" kern="0" dirty="0" smtClean="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Clima </a:t>
            </a:r>
            <a:r>
              <a:rPr lang="es-AR" sz="2400" kern="0" dirty="0" err="1" smtClean="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semi</a:t>
            </a:r>
            <a:r>
              <a:rPr lang="es-AR" sz="2400" kern="0" dirty="0" smtClean="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húmedo</a:t>
            </a:r>
            <a:endParaRPr lang="es-AR" sz="2400" kern="0" dirty="0" smtClean="0">
              <a:solidFill>
                <a:sysClr val="windowText" lastClr="000000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ctr">
              <a:defRPr/>
            </a:pPr>
            <a:endParaRPr lang="es-ES" kern="0" dirty="0" smtClean="0">
              <a:solidFill>
                <a:sysClr val="windowText" lastClr="000000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Flecha abajo 7"/>
          <p:cNvSpPr/>
          <p:nvPr/>
        </p:nvSpPr>
        <p:spPr>
          <a:xfrm>
            <a:off x="3514573" y="2531179"/>
            <a:ext cx="403984" cy="97009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24833" y="2233533"/>
            <a:ext cx="3984211" cy="3727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1175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6" grpId="0" animBg="1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xmlns="" id="{EB5338B7-CFE6-6A46-A4A4-1F7BDEAEF1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AR" sz="8000" b="1" dirty="0" smtClean="0">
                <a:solidFill>
                  <a:srgbClr val="293990"/>
                </a:solidFill>
                <a:latin typeface="Amatic SC" panose="00000500000000000000" pitchFamily="2" charset="-79"/>
                <a:cs typeface="Amatic SC" panose="00000500000000000000" pitchFamily="2" charset="-79"/>
              </a:rPr>
              <a:t>¿</a:t>
            </a:r>
            <a:r>
              <a:rPr lang="es-AR" sz="8000" b="1" dirty="0" smtClean="0">
                <a:solidFill>
                  <a:srgbClr val="293990"/>
                </a:solidFill>
                <a:latin typeface="Amatic SC" panose="00000500000000000000" pitchFamily="2" charset="-79"/>
                <a:cs typeface="Amatic SC" panose="00000500000000000000" pitchFamily="2" charset="-79"/>
              </a:rPr>
              <a:t>qué es el “</a:t>
            </a:r>
            <a:r>
              <a:rPr lang="es-AR" sz="8000" b="1" dirty="0" err="1" smtClean="0">
                <a:solidFill>
                  <a:srgbClr val="293990"/>
                </a:solidFill>
                <a:latin typeface="Amatic SC" panose="00000500000000000000" pitchFamily="2" charset="-79"/>
                <a:cs typeface="Amatic SC" panose="00000500000000000000" pitchFamily="2" charset="-79"/>
              </a:rPr>
              <a:t>mifratz</a:t>
            </a:r>
            <a:r>
              <a:rPr lang="es-AR" sz="8000" b="1" dirty="0" smtClean="0">
                <a:solidFill>
                  <a:srgbClr val="293990"/>
                </a:solidFill>
                <a:latin typeface="Amatic SC" panose="00000500000000000000" pitchFamily="2" charset="-79"/>
                <a:cs typeface="Amatic SC" panose="00000500000000000000" pitchFamily="2" charset="-79"/>
              </a:rPr>
              <a:t>?</a:t>
            </a:r>
            <a:endParaRPr lang="es-AR" sz="8000" b="1" i="1" dirty="0">
              <a:solidFill>
                <a:srgbClr val="293990"/>
              </a:solidFill>
              <a:latin typeface="Amatic SC" panose="00000500000000000000" pitchFamily="2" charset="-79"/>
              <a:cs typeface="Amatic SC" panose="00000500000000000000" pitchFamily="2" charset="-79"/>
            </a:endParaRPr>
          </a:p>
        </p:txBody>
      </p:sp>
      <p:sp>
        <p:nvSpPr>
          <p:cNvPr id="7" name="Marcador de contenido 6">
            <a:extLst>
              <a:ext uri="{FF2B5EF4-FFF2-40B4-BE49-F238E27FC236}">
                <a16:creationId xmlns:a16="http://schemas.microsoft.com/office/drawing/2014/main" xmlns="" id="{7C183C04-FCBB-1D4B-8100-25EFA26D4C1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09666" y="3655243"/>
            <a:ext cx="4427926" cy="202764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s-AR" b="1" dirty="0" smtClean="0">
                <a:cs typeface="Amatic SC" panose="00000500000000000000" pitchFamily="2" charset="-79"/>
              </a:rPr>
              <a:t>Aquí encontramos:</a:t>
            </a:r>
          </a:p>
          <a:p>
            <a:pPr algn="ctr">
              <a:buFont typeface="Wingdings" panose="05000000000000000000" pitchFamily="2" charset="2"/>
              <a:buChar char="ü"/>
            </a:pPr>
            <a:r>
              <a:rPr lang="es-AR" b="1" dirty="0" smtClean="0">
                <a:cs typeface="Amatic SC" panose="00000500000000000000" pitchFamily="2" charset="-79"/>
              </a:rPr>
              <a:t>Playas</a:t>
            </a:r>
          </a:p>
          <a:p>
            <a:pPr algn="ctr">
              <a:buFont typeface="Wingdings" panose="05000000000000000000" pitchFamily="2" charset="2"/>
              <a:buChar char="ü"/>
            </a:pPr>
            <a:r>
              <a:rPr lang="es-AR" b="1" dirty="0" smtClean="0">
                <a:cs typeface="Amatic SC" panose="00000500000000000000" pitchFamily="2" charset="-79"/>
              </a:rPr>
              <a:t>Puerto</a:t>
            </a:r>
          </a:p>
          <a:p>
            <a:pPr algn="ctr">
              <a:buFont typeface="Wingdings" panose="05000000000000000000" pitchFamily="2" charset="2"/>
              <a:buChar char="ü"/>
            </a:pPr>
            <a:r>
              <a:rPr lang="es-AR" b="1" dirty="0" smtClean="0">
                <a:cs typeface="Amatic SC" panose="00000500000000000000" pitchFamily="2" charset="-79"/>
              </a:rPr>
              <a:t>Base militar de la marina</a:t>
            </a:r>
            <a:endParaRPr lang="es-AR" b="1" dirty="0">
              <a:cs typeface="Amatic SC" panose="00000500000000000000" pitchFamily="2" charset="-79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7592" y="2035486"/>
            <a:ext cx="6104336" cy="3748062"/>
          </a:xfrm>
          <a:prstGeom prst="rect">
            <a:avLst/>
          </a:prstGeom>
        </p:spPr>
      </p:pic>
      <p:sp>
        <p:nvSpPr>
          <p:cNvPr id="8" name="Marcador de contenido 6">
            <a:extLst>
              <a:ext uri="{FF2B5EF4-FFF2-40B4-BE49-F238E27FC236}">
                <a16:creationId xmlns:a16="http://schemas.microsoft.com/office/drawing/2014/main" xmlns="" id="{7C183C04-FCBB-1D4B-8100-25EFA26D4C1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09666" y="2213011"/>
            <a:ext cx="4427926" cy="1442231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s-AR" sz="4400" b="1" dirty="0" smtClean="0">
                <a:solidFill>
                  <a:schemeClr val="accent4"/>
                </a:solidFill>
                <a:latin typeface="Amatic SC" panose="00000500000000000000" pitchFamily="2" charset="-79"/>
                <a:cs typeface="Amatic SC" panose="00000500000000000000" pitchFamily="2" charset="-79"/>
              </a:rPr>
              <a:t>Es el punto que sobresale sobre el Mar Mediterráneo </a:t>
            </a:r>
            <a:endParaRPr lang="es-AR" sz="4400" b="1" dirty="0">
              <a:solidFill>
                <a:schemeClr val="accent4"/>
              </a:solidFill>
              <a:latin typeface="Amatic SC" panose="00000500000000000000" pitchFamily="2" charset="-79"/>
              <a:cs typeface="Amatic SC" panose="00000500000000000000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959535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8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AR" sz="8800" b="1" dirty="0" smtClean="0">
                <a:solidFill>
                  <a:srgbClr val="24509B"/>
                </a:solidFill>
                <a:latin typeface="Amatic SC" panose="00000500000000000000" pitchFamily="2" charset="-79"/>
                <a:cs typeface="Amatic SC" panose="00000500000000000000" pitchFamily="2" charset="-79"/>
              </a:rPr>
              <a:t>¿</a:t>
            </a:r>
            <a:r>
              <a:rPr lang="es-AR" sz="8800" b="1" dirty="0" smtClean="0">
                <a:solidFill>
                  <a:srgbClr val="24509B"/>
                </a:solidFill>
                <a:latin typeface="Amatic SC" panose="00000500000000000000" pitchFamily="2" charset="-79"/>
                <a:cs typeface="Amatic SC" panose="00000500000000000000" pitchFamily="2" charset="-79"/>
              </a:rPr>
              <a:t>qué es el </a:t>
            </a:r>
            <a:r>
              <a:rPr lang="es-AR" sz="8800" b="1" dirty="0" err="1" smtClean="0">
                <a:solidFill>
                  <a:srgbClr val="24509B"/>
                </a:solidFill>
                <a:latin typeface="Amatic SC" panose="00000500000000000000" pitchFamily="2" charset="-79"/>
                <a:cs typeface="Amatic SC" panose="00000500000000000000" pitchFamily="2" charset="-79"/>
              </a:rPr>
              <a:t>har</a:t>
            </a:r>
            <a:r>
              <a:rPr lang="es-AR" sz="8800" b="1" dirty="0" smtClean="0">
                <a:solidFill>
                  <a:srgbClr val="24509B"/>
                </a:solidFill>
                <a:latin typeface="Amatic SC" panose="00000500000000000000" pitchFamily="2" charset="-79"/>
                <a:cs typeface="Amatic SC" panose="00000500000000000000" pitchFamily="2" charset="-79"/>
              </a:rPr>
              <a:t> </a:t>
            </a:r>
            <a:r>
              <a:rPr lang="es-AR" sz="8800" b="1" dirty="0" err="1" smtClean="0">
                <a:solidFill>
                  <a:srgbClr val="24509B"/>
                </a:solidFill>
                <a:latin typeface="Amatic SC" panose="00000500000000000000" pitchFamily="2" charset="-79"/>
                <a:cs typeface="Amatic SC" panose="00000500000000000000" pitchFamily="2" charset="-79"/>
              </a:rPr>
              <a:t>hacarmel</a:t>
            </a:r>
            <a:r>
              <a:rPr lang="es-AR" sz="8800" b="1" dirty="0" smtClean="0">
                <a:solidFill>
                  <a:srgbClr val="24509B"/>
                </a:solidFill>
                <a:latin typeface="Amatic SC" panose="00000500000000000000" pitchFamily="2" charset="-79"/>
                <a:cs typeface="Amatic SC" panose="00000500000000000000" pitchFamily="2" charset="-79"/>
              </a:rPr>
              <a:t>?</a:t>
            </a:r>
            <a:endParaRPr lang="es-AR" sz="8800" b="1" dirty="0">
              <a:solidFill>
                <a:srgbClr val="24509B"/>
              </a:solidFill>
              <a:latin typeface="Amatic SC" panose="00000500000000000000" pitchFamily="2" charset="-79"/>
              <a:cs typeface="Amatic SC" panose="00000500000000000000" pitchFamily="2" charset="-79"/>
            </a:endParaRPr>
          </a:p>
        </p:txBody>
      </p:sp>
      <p:sp>
        <p:nvSpPr>
          <p:cNvPr id="5" name="Marcador de contenido 6">
            <a:extLst>
              <a:ext uri="{FF2B5EF4-FFF2-40B4-BE49-F238E27FC236}">
                <a16:creationId xmlns:a16="http://schemas.microsoft.com/office/drawing/2014/main" xmlns="" id="{7C183C04-FCBB-1D4B-8100-25EFA26D4C1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33067" y="1840615"/>
            <a:ext cx="10320733" cy="767673"/>
          </a:xfrm>
        </p:spPr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es-AR" sz="3600" b="1" dirty="0" err="1" smtClean="0">
                <a:solidFill>
                  <a:srgbClr val="FFC000"/>
                </a:solidFill>
              </a:rPr>
              <a:t>Hiafa</a:t>
            </a:r>
            <a:r>
              <a:rPr lang="es-AR" sz="3600" b="1" dirty="0" smtClean="0">
                <a:solidFill>
                  <a:srgbClr val="FFC000"/>
                </a:solidFill>
              </a:rPr>
              <a:t> y las ciudades de alrededor se encuentran sobre montes</a:t>
            </a:r>
            <a:endParaRPr lang="es-AR" sz="3600" b="1" dirty="0">
              <a:solidFill>
                <a:srgbClr val="FFC000"/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2354" y="2412588"/>
            <a:ext cx="4628832" cy="3471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87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AR" sz="6000" b="1" dirty="0" smtClean="0">
                <a:solidFill>
                  <a:srgbClr val="293990"/>
                </a:solidFill>
                <a:latin typeface="Amatic SC" panose="00000500000000000000" pitchFamily="2" charset="-79"/>
                <a:cs typeface="Amatic SC" panose="00000500000000000000" pitchFamily="2" charset="-79"/>
              </a:rPr>
              <a:t>Algunas ciudades pequeñas de alrededor…</a:t>
            </a:r>
            <a:endParaRPr lang="es-AR" sz="6000" dirty="0">
              <a:latin typeface="Amatic SC" panose="00000500000000000000" pitchFamily="2" charset="-79"/>
              <a:cs typeface="Amatic SC" panose="00000500000000000000" pitchFamily="2" charset="-79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690688"/>
            <a:ext cx="5187845" cy="417046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AR" sz="3600" dirty="0" smtClean="0">
                <a:solidFill>
                  <a:srgbClr val="00B050"/>
                </a:solidFill>
              </a:rPr>
              <a:t>Las “</a:t>
            </a:r>
            <a:r>
              <a:rPr lang="es-AR" sz="3600" dirty="0" err="1" smtClean="0">
                <a:solidFill>
                  <a:srgbClr val="00B050"/>
                </a:solidFill>
              </a:rPr>
              <a:t>Kraiot</a:t>
            </a:r>
            <a:r>
              <a:rPr lang="es-AR" sz="3600" dirty="0" smtClean="0">
                <a:solidFill>
                  <a:srgbClr val="00B050"/>
                </a:solidFill>
              </a:rPr>
              <a:t>”</a:t>
            </a:r>
            <a:endParaRPr lang="es-AR" sz="3600" dirty="0" smtClean="0">
              <a:solidFill>
                <a:srgbClr val="00B050"/>
              </a:solidFill>
            </a:endParaRPr>
          </a:p>
          <a:p>
            <a:r>
              <a:rPr lang="es-AR" sz="2400" dirty="0" smtClean="0">
                <a:solidFill>
                  <a:srgbClr val="002060"/>
                </a:solidFill>
              </a:rPr>
              <a:t>Son pequeñas ciudades que se desarrollaron alrededor de la ciudad de Haifa</a:t>
            </a:r>
            <a:endParaRPr lang="es-AR" sz="2400" dirty="0" smtClean="0">
              <a:solidFill>
                <a:srgbClr val="002060"/>
              </a:solidFill>
            </a:endParaRPr>
          </a:p>
          <a:p>
            <a:r>
              <a:rPr lang="es-AR" sz="2400" dirty="0" smtClean="0">
                <a:solidFill>
                  <a:srgbClr val="002060"/>
                </a:solidFill>
              </a:rPr>
              <a:t>Se encuentras sobre diferentes montes</a:t>
            </a:r>
            <a:endParaRPr lang="es-AR" sz="2400" dirty="0" smtClean="0">
              <a:solidFill>
                <a:srgbClr val="002060"/>
              </a:solidFill>
            </a:endParaRPr>
          </a:p>
          <a:p>
            <a:r>
              <a:rPr lang="es-AR" sz="2400" dirty="0" smtClean="0">
                <a:solidFill>
                  <a:srgbClr val="002060"/>
                </a:solidFill>
              </a:rPr>
              <a:t>Esta zona montañosa se encuentra intercomunicada y forman lo que se llama la jurisdicción de Haifa y las </a:t>
            </a:r>
            <a:r>
              <a:rPr lang="es-AR" sz="2400" dirty="0" err="1" smtClean="0">
                <a:solidFill>
                  <a:srgbClr val="002060"/>
                </a:solidFill>
              </a:rPr>
              <a:t>Kraiot</a:t>
            </a:r>
            <a:r>
              <a:rPr lang="es-AR" sz="2400" dirty="0" smtClean="0">
                <a:solidFill>
                  <a:srgbClr val="002060"/>
                </a:solidFill>
              </a:rPr>
              <a:t>.</a:t>
            </a:r>
            <a:endParaRPr lang="es-AR" sz="2400" dirty="0" smtClean="0">
              <a:solidFill>
                <a:srgbClr val="002060"/>
              </a:solidFill>
            </a:endParaRPr>
          </a:p>
          <a:p>
            <a:endParaRPr lang="es-AR" sz="2400" dirty="0">
              <a:solidFill>
                <a:srgbClr val="002060"/>
              </a:solidFill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6864" y="3114940"/>
            <a:ext cx="3476936" cy="2604587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823295"/>
            <a:ext cx="3048000" cy="1952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0908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AR" sz="8800" b="1" dirty="0" smtClean="0">
                <a:solidFill>
                  <a:srgbClr val="002060"/>
                </a:solidFill>
                <a:latin typeface="Amatic SC" panose="00000500000000000000" pitchFamily="2" charset="-79"/>
                <a:cs typeface="Amatic SC" panose="00000500000000000000" pitchFamily="2" charset="-79"/>
              </a:rPr>
              <a:t>LUGARES TURÍSTICOS</a:t>
            </a:r>
            <a:endParaRPr lang="es-AR" sz="8800" b="1" dirty="0">
              <a:solidFill>
                <a:srgbClr val="002060"/>
              </a:solidFill>
              <a:latin typeface="Amatic SC" panose="00000500000000000000" pitchFamily="2" charset="-79"/>
              <a:cs typeface="Amatic SC" panose="00000500000000000000" pitchFamily="2" charset="-79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6209" y="1799871"/>
            <a:ext cx="3616115" cy="2067591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24472" y="1829852"/>
            <a:ext cx="3094218" cy="2142778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4321" y="1799872"/>
            <a:ext cx="2609298" cy="2078054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03171" y="4032438"/>
            <a:ext cx="3668410" cy="2006620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74433" y="4032438"/>
            <a:ext cx="3767362" cy="1964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2037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AR" sz="7200" b="1" dirty="0" smtClean="0">
                <a:solidFill>
                  <a:srgbClr val="24509B"/>
                </a:solidFill>
                <a:latin typeface="Amatic SC" panose="00000500000000000000" pitchFamily="2" charset="-79"/>
                <a:cs typeface="Amatic SC" panose="00000500000000000000" pitchFamily="2" charset="-79"/>
              </a:rPr>
              <a:t>La oferta gastronómica</a:t>
            </a:r>
            <a:endParaRPr lang="es-AR" sz="7200" b="1" dirty="0">
              <a:solidFill>
                <a:srgbClr val="24509B"/>
              </a:solidFill>
              <a:latin typeface="Amatic SC" panose="00000500000000000000" pitchFamily="2" charset="-79"/>
              <a:cs typeface="Amatic SC" panose="00000500000000000000" pitchFamily="2" charset="-79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92647" y="1974086"/>
            <a:ext cx="2950897" cy="37250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8872" y="2141286"/>
            <a:ext cx="3440814" cy="3285153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7527" y="2289881"/>
            <a:ext cx="4497279" cy="2987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92956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3164824"/>
          </a:xfrm>
        </p:spPr>
        <p:txBody>
          <a:bodyPr>
            <a:normAutofit fontScale="90000"/>
          </a:bodyPr>
          <a:lstStyle/>
          <a:p>
            <a:r>
              <a:rPr lang="es-AR" sz="11500" b="1" dirty="0" smtClean="0">
                <a:solidFill>
                  <a:srgbClr val="24509B"/>
                </a:solidFill>
                <a:latin typeface="Amatic SC" panose="00000500000000000000" pitchFamily="2" charset="-79"/>
                <a:cs typeface="Amatic SC" panose="00000500000000000000" pitchFamily="2" charset="-79"/>
              </a:rPr>
              <a:t>¡TODÁ RABÁ!</a:t>
            </a:r>
            <a:r>
              <a:rPr lang="he-IL" sz="11500" b="1" dirty="0" smtClean="0">
                <a:solidFill>
                  <a:srgbClr val="24509B"/>
                </a:solidFill>
                <a:latin typeface="Amatic SC" panose="00000500000000000000" pitchFamily="2" charset="-79"/>
                <a:cs typeface="Amatic SC" panose="00000500000000000000" pitchFamily="2" charset="-79"/>
              </a:rPr>
              <a:t/>
            </a:r>
            <a:br>
              <a:rPr lang="he-IL" sz="11500" b="1" dirty="0" smtClean="0">
                <a:solidFill>
                  <a:srgbClr val="24509B"/>
                </a:solidFill>
                <a:latin typeface="Amatic SC" panose="00000500000000000000" pitchFamily="2" charset="-79"/>
                <a:cs typeface="Amatic SC" panose="00000500000000000000" pitchFamily="2" charset="-79"/>
              </a:rPr>
            </a:br>
            <a:r>
              <a:rPr lang="he-IL" sz="11500" b="1" dirty="0" smtClean="0">
                <a:solidFill>
                  <a:srgbClr val="24509B"/>
                </a:solidFill>
                <a:latin typeface="Amatic SC" panose="00000500000000000000" pitchFamily="2" charset="-79"/>
                <a:cs typeface="Amatic SC" panose="00000500000000000000" pitchFamily="2" charset="-79"/>
              </a:rPr>
              <a:t>תודה רבה!</a:t>
            </a:r>
            <a:endParaRPr lang="es-AR" sz="11500" b="1" dirty="0">
              <a:solidFill>
                <a:srgbClr val="24509B"/>
              </a:solidFill>
              <a:latin typeface="Amatic SC" panose="00000500000000000000" pitchFamily="2" charset="-79"/>
              <a:cs typeface="Amatic SC" panose="00000500000000000000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869310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Jardi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Primari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Institucion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2161</TotalTime>
  <Words>145</Words>
  <Application>Microsoft Office PowerPoint</Application>
  <PresentationFormat>Panorámica</PresentationFormat>
  <Paragraphs>32</Paragraphs>
  <Slides>9</Slides>
  <Notes>4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3</vt:i4>
      </vt:variant>
      <vt:variant>
        <vt:lpstr>Títulos de diapositiva</vt:lpstr>
      </vt:variant>
      <vt:variant>
        <vt:i4>9</vt:i4>
      </vt:variant>
    </vt:vector>
  </HeadingPairs>
  <TitlesOfParts>
    <vt:vector size="17" baseType="lpstr">
      <vt:lpstr>Amatic SC</vt:lpstr>
      <vt:lpstr>Arial</vt:lpstr>
      <vt:lpstr>Calibri</vt:lpstr>
      <vt:lpstr>Calibri Light</vt:lpstr>
      <vt:lpstr>Wingdings</vt:lpstr>
      <vt:lpstr>Jardin</vt:lpstr>
      <vt:lpstr>Primaria</vt:lpstr>
      <vt:lpstr>Institucional</vt:lpstr>
      <vt:lpstr>ISRAEL HAIOM “HAIFA”</vt:lpstr>
      <vt:lpstr>¿DÓNDE QUEDA HAIFA?</vt:lpstr>
      <vt:lpstr> El Galil (Galilea) הגליל</vt:lpstr>
      <vt:lpstr>¿qué es el “mifratz?</vt:lpstr>
      <vt:lpstr>¿qué es el har hacarmel?</vt:lpstr>
      <vt:lpstr>Algunas ciudades pequeñas de alrededor…</vt:lpstr>
      <vt:lpstr>LUGARES TURÍSTICOS</vt:lpstr>
      <vt:lpstr>La oferta gastronómica</vt:lpstr>
      <vt:lpstr>¡TODÁ RABÁ! תודה רבה!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Noelia Farid</cp:lastModifiedBy>
  <cp:revision>52</cp:revision>
  <dcterms:created xsi:type="dcterms:W3CDTF">2019-02-21T03:07:17Z</dcterms:created>
  <dcterms:modified xsi:type="dcterms:W3CDTF">2020-11-18T12:41:59Z</dcterms:modified>
</cp:coreProperties>
</file>