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t>29/10/2020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twitter.com/WhiteHouse/status/1305941077032079361?ref_src=twsrc%5etfw|twcamp%5etweetembed|twterm%5e1305941077032079361|twgr%5eshare_3,containerclick_1&amp;ref_url=https://www.france24.com/es/20200915-israel-firma-acuerdos-de-abraham-emiratos-arabes-unidos-bahrein-estados-unido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Levante la mano quien tenga ganas de mejorar el mundo…</a:t>
            </a:r>
            <a:endParaRPr lang="es-ES" dirty="0"/>
          </a:p>
        </p:txBody>
      </p:sp>
      <p:pic>
        <p:nvPicPr>
          <p:cNvPr id="1026" name="Picture 2" descr="🇮🇱 Bandera de Israel Emoji — Significado, copiar y pegar, combinació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1591322" cy="1259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🇮🇱 Bandera de Israel Emoji — Significado, copiar y pegar, combinació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-62881"/>
            <a:ext cx="1591322" cy="1259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🇮🇱 Bandera de Israel Emoji — Significado, copiar y pegar, combinació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707" y="-38239"/>
            <a:ext cx="1591322" cy="1259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🇮🇱 Bandera de Israel Emoji — Significado, copiar y pegar, combinació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339" y="-1728"/>
            <a:ext cx="1591322" cy="1259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🇮🇱 Bandera de Israel Emoji — Significado, copiar y pegar, combinació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971" y="-16529"/>
            <a:ext cx="1591322" cy="1259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🇮🇱 Bandera de Israel Emoji — Significado, copiar y pegar, combinació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603" y="19982"/>
            <a:ext cx="1591322" cy="1259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🇮🇱 Bandera de Israel Emoji — Significado, copiar y pegar, combinación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678" y="44624"/>
            <a:ext cx="1591322" cy="1259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aise Your Hand if You're Freezing - Tewksbury Fine Wine &amp; Spirit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914" b="49761" l="53627" r="976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4409" b="50000"/>
          <a:stretch/>
        </p:blipFill>
        <p:spPr bwMode="auto">
          <a:xfrm>
            <a:off x="5929206" y="3554440"/>
            <a:ext cx="1421474" cy="168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Raise Your Hand if You're Freezing - Tewksbury Fine Wine &amp; Spirits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957" b="99043" l="0" r="99223">
                        <a14:foregroundMark x1="63731" y1="57895" x2="79534" y2="93301"/>
                        <a14:foregroundMark x1="63472" y1="76316" x2="62435" y2="76316"/>
                        <a14:foregroundMark x1="64249" y1="67943" x2="69171" y2="94737"/>
                        <a14:foregroundMark x1="64249" y1="63158" x2="60104" y2="89234"/>
                        <a14:foregroundMark x1="60363" y1="63397" x2="56218" y2="83971"/>
                        <a14:foregroundMark x1="58290" y1="85407" x2="72021" y2="97608"/>
                        <a14:foregroundMark x1="66062" y1="96890" x2="91451" y2="94498"/>
                        <a14:foregroundMark x1="87824" y1="77751" x2="87824" y2="7775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8260"/>
          <a:stretch/>
        </p:blipFill>
        <p:spPr bwMode="auto">
          <a:xfrm>
            <a:off x="2635114" y="3564969"/>
            <a:ext cx="3117848" cy="1746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appy person raising one hand 2 _WOMAN | Desenho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2809" y="3851543"/>
            <a:ext cx="1391059" cy="1391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4304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95536" y="1639341"/>
            <a:ext cx="8229600" cy="4525963"/>
          </a:xfrm>
        </p:spPr>
        <p:txBody>
          <a:bodyPr/>
          <a:lstStyle/>
          <a:p>
            <a:r>
              <a:rPr lang="es-ES" dirty="0" smtClean="0"/>
              <a:t>Hoy conoceremos la historia de una persona muy conocida de Israel que trabajó durante casi toda su vida para lograr un mundo mejor. </a:t>
            </a:r>
          </a:p>
          <a:p>
            <a:r>
              <a:rPr lang="es-ES" dirty="0" smtClean="0"/>
              <a:t>Aportó su “granito de arena” para buscar </a:t>
            </a:r>
            <a:r>
              <a:rPr lang="es-ES" dirty="0" smtClean="0">
                <a:solidFill>
                  <a:schemeClr val="accent1"/>
                </a:solidFill>
              </a:rPr>
              <a:t>PAZ </a:t>
            </a:r>
            <a:r>
              <a:rPr lang="es-ES" dirty="0" smtClean="0"/>
              <a:t>en Israel… ¿Se les ocurre de quién estamos hablando?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Muchas personas trabajaron para mejorar el mundo…</a:t>
            </a:r>
            <a:endParaRPr lang="es-ES" dirty="0"/>
          </a:p>
        </p:txBody>
      </p:sp>
      <p:pic>
        <p:nvPicPr>
          <p:cNvPr id="2050" name="Picture 2" descr="Biografia de Isaac Rab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365104"/>
            <a:ext cx="2302396" cy="2288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4139952" y="5683696"/>
            <a:ext cx="21098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 err="1" smtClean="0">
                <a:solidFill>
                  <a:schemeClr val="accent1"/>
                </a:solidFill>
              </a:rPr>
              <a:t>Itzjak</a:t>
            </a:r>
            <a:r>
              <a:rPr lang="es-ES" sz="2400" dirty="0" smtClean="0">
                <a:solidFill>
                  <a:schemeClr val="accent1"/>
                </a:solidFill>
              </a:rPr>
              <a:t> </a:t>
            </a:r>
            <a:r>
              <a:rPr lang="es-ES" sz="2400" dirty="0" err="1" smtClean="0">
                <a:solidFill>
                  <a:schemeClr val="accent1"/>
                </a:solidFill>
              </a:rPr>
              <a:t>Rabin</a:t>
            </a:r>
            <a:r>
              <a:rPr lang="es-ES" sz="2400" dirty="0" smtClean="0">
                <a:solidFill>
                  <a:schemeClr val="accent1"/>
                </a:solidFill>
              </a:rPr>
              <a:t> </a:t>
            </a:r>
          </a:p>
          <a:p>
            <a:r>
              <a:rPr lang="es-ES" sz="2400" dirty="0" smtClean="0">
                <a:solidFill>
                  <a:schemeClr val="accent1"/>
                </a:solidFill>
              </a:rPr>
              <a:t>1922 - 1995</a:t>
            </a:r>
            <a:endParaRPr lang="es-ES" sz="2400" dirty="0">
              <a:solidFill>
                <a:schemeClr val="accent1"/>
              </a:solidFill>
            </a:endParaRPr>
          </a:p>
        </p:txBody>
      </p:sp>
      <p:pic>
        <p:nvPicPr>
          <p:cNvPr id="6" name="Picture 2" descr="🇮🇱 Bandera de Israel Emoji — Significado, copiar y pegar, combinación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756" y="4902905"/>
            <a:ext cx="1076263" cy="851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133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historia de </a:t>
            </a:r>
            <a:r>
              <a:rPr lang="es-ES" dirty="0" err="1" smtClean="0"/>
              <a:t>Rabin</a:t>
            </a:r>
            <a:r>
              <a:rPr lang="es-ES" dirty="0" smtClean="0"/>
              <a:t> es muy significativa porque no logró los resultados por los que tanto trabajó. </a:t>
            </a:r>
          </a:p>
          <a:p>
            <a:r>
              <a:rPr lang="es-ES" dirty="0" smtClean="0"/>
              <a:t>Sin embargo, lo recordamos por el intento que hizo y por haber puesto a la </a:t>
            </a:r>
            <a:r>
              <a:rPr lang="es-ES" dirty="0" smtClean="0">
                <a:solidFill>
                  <a:schemeClr val="accent1"/>
                </a:solidFill>
              </a:rPr>
              <a:t>PAZ </a:t>
            </a:r>
            <a:r>
              <a:rPr lang="es-ES" dirty="0" smtClean="0"/>
              <a:t>por sobre todas las cosas. </a:t>
            </a:r>
          </a:p>
          <a:p>
            <a:endParaRPr lang="es-ES" dirty="0"/>
          </a:p>
          <a:p>
            <a:r>
              <a:rPr lang="es-ES" dirty="0" smtClean="0"/>
              <a:t>Conozcamos un poco más…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Itzjak</a:t>
            </a:r>
            <a:r>
              <a:rPr lang="es-ES" dirty="0" smtClean="0"/>
              <a:t> </a:t>
            </a:r>
            <a:r>
              <a:rPr lang="es-ES" dirty="0" err="1" smtClean="0"/>
              <a:t>Rabin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2140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/>
              <a:t>El 4 de Noviembre de 1995 </a:t>
            </a:r>
            <a:r>
              <a:rPr lang="es-ES" dirty="0" smtClean="0"/>
              <a:t>fue asesinado el </a:t>
            </a:r>
            <a:r>
              <a:rPr lang="es-ES" dirty="0"/>
              <a:t>Primer Ministro de Israel, </a:t>
            </a:r>
            <a:r>
              <a:rPr lang="es-ES" dirty="0" err="1"/>
              <a:t>Itzjak</a:t>
            </a:r>
            <a:r>
              <a:rPr lang="es-ES" dirty="0"/>
              <a:t> </a:t>
            </a:r>
            <a:r>
              <a:rPr lang="es-ES" dirty="0" err="1"/>
              <a:t>Rabín</a:t>
            </a:r>
            <a:r>
              <a:rPr lang="es-ES" dirty="0"/>
              <a:t> </a:t>
            </a:r>
            <a:r>
              <a:rPr lang="es-ES" dirty="0" smtClean="0"/>
              <a:t>a </a:t>
            </a:r>
            <a:r>
              <a:rPr lang="es-ES" dirty="0"/>
              <a:t>manos de </a:t>
            </a:r>
            <a:r>
              <a:rPr lang="es-ES" dirty="0" smtClean="0"/>
              <a:t>un </a:t>
            </a:r>
            <a:r>
              <a:rPr lang="es-ES" dirty="0" err="1" smtClean="0"/>
              <a:t>iehudí</a:t>
            </a:r>
            <a:r>
              <a:rPr lang="es-ES" dirty="0"/>
              <a:t>, por el sólo hecho de pensar diferente.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El </a:t>
            </a:r>
            <a:r>
              <a:rPr lang="es-ES" dirty="0"/>
              <a:t>aniversario de </a:t>
            </a:r>
            <a:r>
              <a:rPr lang="es-ES" dirty="0" smtClean="0"/>
              <a:t>su muerte </a:t>
            </a:r>
            <a:r>
              <a:rPr lang="es-ES" dirty="0"/>
              <a:t>es el Día de Recordación en su honor.</a:t>
            </a:r>
          </a:p>
          <a:p>
            <a:endParaRPr lang="es-ES" dirty="0" smtClean="0"/>
          </a:p>
          <a:p>
            <a:r>
              <a:rPr lang="es-ES" dirty="0" smtClean="0"/>
              <a:t>El </a:t>
            </a:r>
            <a:r>
              <a:rPr lang="es-ES" dirty="0"/>
              <a:t>Primer Ministro había sido elegido por la mayoría, lo </a:t>
            </a:r>
            <a:r>
              <a:rPr lang="es-ES" dirty="0" smtClean="0"/>
              <a:t>cual significó </a:t>
            </a:r>
            <a:r>
              <a:rPr lang="es-ES" dirty="0"/>
              <a:t>un gran problema para la democracia. Por eso </a:t>
            </a:r>
            <a:r>
              <a:rPr lang="es-ES" dirty="0" smtClean="0"/>
              <a:t>toda </a:t>
            </a:r>
            <a:r>
              <a:rPr lang="es-ES" dirty="0"/>
              <a:t>la sociedad israelí rinde honor a lo que </a:t>
            </a:r>
            <a:r>
              <a:rPr lang="es-ES" dirty="0" err="1"/>
              <a:t>Itzjak</a:t>
            </a:r>
            <a:r>
              <a:rPr lang="es-ES" dirty="0"/>
              <a:t> </a:t>
            </a:r>
            <a:r>
              <a:rPr lang="es-ES" dirty="0" err="1" smtClean="0"/>
              <a:t>Rabín</a:t>
            </a:r>
            <a:r>
              <a:rPr lang="es-ES" dirty="0"/>
              <a:t> </a:t>
            </a:r>
            <a:r>
              <a:rPr lang="es-ES" dirty="0" smtClean="0"/>
              <a:t>habría </a:t>
            </a:r>
            <a:r>
              <a:rPr lang="es-ES" dirty="0"/>
              <a:t>realizado por el país si no hubiera sido asesinado. 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También es </a:t>
            </a:r>
            <a:r>
              <a:rPr lang="es-ES" dirty="0"/>
              <a:t>un día consagrado a la reflexión acerca de los valores de </a:t>
            </a:r>
            <a:r>
              <a:rPr lang="es-ES" dirty="0" smtClean="0"/>
              <a:t>la democracia </a:t>
            </a:r>
            <a:r>
              <a:rPr lang="es-ES" dirty="0"/>
              <a:t>y los peligros de la violencia.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</a:t>
            </a:r>
            <a:r>
              <a:rPr lang="es-ES" dirty="0" smtClean="0"/>
              <a:t>Por qué lo recordamos?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6228184" y="6453336"/>
            <a:ext cx="2832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accent1"/>
                </a:solidFill>
              </a:rPr>
              <a:t>Extraído de: TALI </a:t>
            </a:r>
            <a:r>
              <a:rPr lang="es-ES" dirty="0" err="1" smtClean="0">
                <a:solidFill>
                  <a:schemeClr val="accent1"/>
                </a:solidFill>
              </a:rPr>
              <a:t>Amlat</a:t>
            </a:r>
            <a:endParaRPr lang="es-E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02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91418" y="930077"/>
            <a:ext cx="8629054" cy="4525963"/>
          </a:xfrm>
        </p:spPr>
        <p:txBody>
          <a:bodyPr>
            <a:normAutofit/>
          </a:bodyPr>
          <a:lstStyle/>
          <a:p>
            <a:r>
              <a:rPr lang="es-ES" sz="1500" dirty="0"/>
              <a:t>Dos años antes del asesinato, </a:t>
            </a:r>
            <a:r>
              <a:rPr lang="es-ES" sz="1500" dirty="0" err="1" smtClean="0"/>
              <a:t>Rabín</a:t>
            </a:r>
            <a:r>
              <a:rPr lang="es-ES" sz="1500" dirty="0" smtClean="0"/>
              <a:t> </a:t>
            </a:r>
            <a:r>
              <a:rPr lang="es-ES" sz="1500" dirty="0"/>
              <a:t>había firmado </a:t>
            </a:r>
            <a:r>
              <a:rPr lang="es-ES" sz="1500" dirty="0" smtClean="0"/>
              <a:t>acuerdos con </a:t>
            </a:r>
            <a:r>
              <a:rPr lang="es-ES" sz="1500" dirty="0"/>
              <a:t>líderes palestinos. </a:t>
            </a:r>
            <a:endParaRPr lang="es-ES" sz="1500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856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¿Por qué lo recordamos?</a:t>
            </a:r>
            <a:endParaRPr lang="es-ES" sz="3600" dirty="0"/>
          </a:p>
        </p:txBody>
      </p:sp>
      <p:sp>
        <p:nvSpPr>
          <p:cNvPr id="4" name="3 CuadroTexto"/>
          <p:cNvSpPr txBox="1"/>
          <p:nvPr/>
        </p:nvSpPr>
        <p:spPr>
          <a:xfrm>
            <a:off x="6228184" y="6453336"/>
            <a:ext cx="28328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solidFill>
                  <a:schemeClr val="accent1"/>
                </a:solidFill>
              </a:rPr>
              <a:t>Extraído de: TALI </a:t>
            </a:r>
            <a:r>
              <a:rPr lang="es-ES" dirty="0" err="1" smtClean="0">
                <a:solidFill>
                  <a:schemeClr val="accent1"/>
                </a:solidFill>
              </a:rPr>
              <a:t>Amlat</a:t>
            </a:r>
            <a:endParaRPr lang="es-ES" dirty="0">
              <a:solidFill>
                <a:schemeClr val="accent1"/>
              </a:solidFill>
            </a:endParaRPr>
          </a:p>
        </p:txBody>
      </p:sp>
      <p:sp>
        <p:nvSpPr>
          <p:cNvPr id="5" name="1 Marcador de contenido"/>
          <p:cNvSpPr txBox="1">
            <a:spLocks/>
          </p:cNvSpPr>
          <p:nvPr/>
        </p:nvSpPr>
        <p:spPr>
          <a:xfrm>
            <a:off x="201762" y="4149080"/>
            <a:ext cx="8546702" cy="31683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es-ES" sz="1500" dirty="0" smtClean="0"/>
              <a:t>Los ciudadanos de Israel se dividieron en dos bandos. Por un lado, quienes apoyaban los acuerdos creían que se terminaría la guerra y se conseguiría la paz.</a:t>
            </a:r>
          </a:p>
          <a:p>
            <a:pPr algn="just"/>
            <a:r>
              <a:rPr lang="es-ES" sz="1500" dirty="0" smtClean="0"/>
              <a:t>Por otro lado, estaban los opositores, que argumentaban que lejos de acercar tiempos de paz, esto generaría más guerras.</a:t>
            </a:r>
          </a:p>
          <a:p>
            <a:pPr algn="just"/>
            <a:r>
              <a:rPr lang="es-ES" sz="1500" dirty="0" smtClean="0"/>
              <a:t>Fueron días de mucha tensión. Hubo manifestaciones a favor y en contra de </a:t>
            </a:r>
            <a:r>
              <a:rPr lang="es-ES" sz="1500" dirty="0" err="1" smtClean="0"/>
              <a:t>Rabín</a:t>
            </a:r>
            <a:r>
              <a:rPr lang="es-ES" sz="1500" dirty="0" smtClean="0"/>
              <a:t>. Se creó en la sociedad israelí un clima de violencia que sembró las bases para el posterior asesinato.</a:t>
            </a:r>
            <a:endParaRPr lang="es-ES" sz="1500" dirty="0"/>
          </a:p>
        </p:txBody>
      </p:sp>
      <p:pic>
        <p:nvPicPr>
          <p:cNvPr id="3074" name="Picture 2" descr="Isaac Rabin - Wikipedia, la enciclopedia lib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885" y="1261088"/>
            <a:ext cx="4104456" cy="280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10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¿Saben qué era lo que buscaba </a:t>
            </a:r>
            <a:r>
              <a:rPr lang="es-ES" dirty="0" err="1" smtClean="0"/>
              <a:t>Rabin</a:t>
            </a:r>
            <a:r>
              <a:rPr lang="es-ES" dirty="0" smtClean="0"/>
              <a:t>?</a:t>
            </a:r>
          </a:p>
          <a:p>
            <a:endParaRPr lang="es-ES" dirty="0"/>
          </a:p>
          <a:p>
            <a:r>
              <a:rPr lang="es-ES" dirty="0" smtClean="0"/>
              <a:t>¿Por qué creen que mucha gente se oponía?</a:t>
            </a:r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  <a:p>
            <a:pPr algn="ctr"/>
            <a:r>
              <a:rPr lang="es-ES" dirty="0" smtClean="0">
                <a:solidFill>
                  <a:schemeClr val="accent1"/>
                </a:solidFill>
              </a:rPr>
              <a:t>Si fueras Primer/a Ministro/a, </a:t>
            </a:r>
          </a:p>
          <a:p>
            <a:pPr marL="109728" indent="0" algn="ctr">
              <a:buNone/>
            </a:pPr>
            <a:r>
              <a:rPr lang="es-ES" dirty="0" smtClean="0">
                <a:solidFill>
                  <a:schemeClr val="accent1"/>
                </a:solidFill>
              </a:rPr>
              <a:t>¿Qué harías para que haya PAZ en Israel?</a:t>
            </a:r>
            <a:endParaRPr lang="es-ES" dirty="0">
              <a:solidFill>
                <a:schemeClr val="accent1"/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Reflexionemos…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768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0375" y="1066625"/>
            <a:ext cx="8229600" cy="4525963"/>
          </a:xfrm>
        </p:spPr>
        <p:txBody>
          <a:bodyPr>
            <a:normAutofit/>
          </a:bodyPr>
          <a:lstStyle/>
          <a:p>
            <a:r>
              <a:rPr lang="es-ES" sz="1800" dirty="0" smtClean="0"/>
              <a:t>Luego de los intentos de </a:t>
            </a:r>
            <a:r>
              <a:rPr lang="es-ES" sz="1800" dirty="0" err="1" smtClean="0"/>
              <a:t>Rabin</a:t>
            </a:r>
            <a:r>
              <a:rPr lang="es-ES" sz="1800" dirty="0" smtClean="0"/>
              <a:t>, por muchos años continuaron los conflictos con los países vecinos de Israel.</a:t>
            </a:r>
          </a:p>
          <a:p>
            <a:endParaRPr lang="es-ES" sz="1800" dirty="0"/>
          </a:p>
          <a:p>
            <a:r>
              <a:rPr lang="es-ES" sz="1800" dirty="0" smtClean="0"/>
              <a:t>Pero este año, Netanyahu, el actual primer ministro, </a:t>
            </a:r>
            <a:r>
              <a:rPr lang="es-ES" sz="1800" dirty="0" smtClean="0">
                <a:solidFill>
                  <a:schemeClr val="accent1"/>
                </a:solidFill>
              </a:rPr>
              <a:t>firmó un acuerdo </a:t>
            </a:r>
            <a:r>
              <a:rPr lang="es-ES" sz="1800" dirty="0" smtClean="0"/>
              <a:t>con </a:t>
            </a:r>
            <a:r>
              <a:rPr lang="es-ES" sz="1800" dirty="0" smtClean="0"/>
              <a:t>Emiratos Árabes Unidos y </a:t>
            </a:r>
            <a:r>
              <a:rPr lang="es-ES" sz="1800" dirty="0" err="1" smtClean="0"/>
              <a:t>Báhrein</a:t>
            </a:r>
            <a:r>
              <a:rPr lang="es-ES" sz="1800" dirty="0" smtClean="0"/>
              <a:t> que también busca generar </a:t>
            </a:r>
            <a:r>
              <a:rPr lang="es-ES" sz="1800" dirty="0" smtClean="0">
                <a:solidFill>
                  <a:schemeClr val="accent1"/>
                </a:solidFill>
              </a:rPr>
              <a:t>PAZ</a:t>
            </a:r>
            <a:r>
              <a:rPr lang="es-ES" sz="1800" dirty="0" smtClean="0"/>
              <a:t> entre los distintos países. </a:t>
            </a:r>
            <a:endParaRPr lang="es-ES" sz="18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0375" y="7937"/>
            <a:ext cx="8229600" cy="1143000"/>
          </a:xfrm>
        </p:spPr>
        <p:txBody>
          <a:bodyPr/>
          <a:lstStyle/>
          <a:p>
            <a:r>
              <a:rPr lang="es-ES" dirty="0" smtClean="0"/>
              <a:t>Esto no es sólo historia…</a:t>
            </a:r>
            <a:endParaRPr lang="es-ES" dirty="0"/>
          </a:p>
        </p:txBody>
      </p:sp>
      <p:sp>
        <p:nvSpPr>
          <p:cNvPr id="4" name="3 Rectángulo">
            <a:hlinkClick r:id="rId2"/>
          </p:cNvPr>
          <p:cNvSpPr/>
          <p:nvPr/>
        </p:nvSpPr>
        <p:spPr>
          <a:xfrm>
            <a:off x="289897" y="6299537"/>
            <a:ext cx="872852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dirty="0"/>
              <a:t>https://</a:t>
            </a:r>
            <a:r>
              <a:rPr lang="es-ES" sz="1000" dirty="0" smtClean="0"/>
              <a:t>twitter.com/WhiteHouse/status/1305941077032079361?ref_src=twsrc%5Etfw%7Ctwcamp%5Etweetembed%7Ctwterm%5E1305941077032079361%7Ctwgr%5Eshare_3%2Ccontainerclick_1&amp;ref_url=https%3A%2F%2Fwww.france24.com%2Fes%2F20200915-israel-firma-acuerdos-de-abraham-emiratos-arabes-unidos-bahrein-estados-unidos  </a:t>
            </a:r>
            <a:endParaRPr lang="es-ES" sz="1000" dirty="0"/>
          </a:p>
        </p:txBody>
      </p:sp>
      <p:sp>
        <p:nvSpPr>
          <p:cNvPr id="5" name="AutoShape 2" descr="Israel firma acuerdo histórico con Emiratos Árabes y Bahrein tras la  mediación de EE. UU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6148" name="Picture 4" descr="Israel firma con Emiratos Árabes y Bahrein los Acuerdos de Abraham en la  Casa Blanca - Libertad Digit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889" y="2924944"/>
            <a:ext cx="4824536" cy="3216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45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Valor de las palabras y el diálogo. </a:t>
            </a:r>
          </a:p>
          <a:p>
            <a:endParaRPr lang="es-ES" dirty="0"/>
          </a:p>
          <a:p>
            <a:r>
              <a:rPr lang="es-ES" dirty="0" smtClean="0"/>
              <a:t>No importa lo que pensemos, si estamos de acuerdo o no con algún compañero, pero lo importante es resolver nuestros problemas a través del </a:t>
            </a:r>
            <a:r>
              <a:rPr lang="es-ES" dirty="0" smtClean="0">
                <a:solidFill>
                  <a:schemeClr val="accent1"/>
                </a:solidFill>
              </a:rPr>
              <a:t>diálogo</a:t>
            </a:r>
            <a:r>
              <a:rPr lang="es-ES" dirty="0" smtClean="0"/>
              <a:t>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¿Qué nos enseña la historia de </a:t>
            </a:r>
            <a:r>
              <a:rPr lang="es-ES" dirty="0" err="1" smtClean="0"/>
              <a:t>Rabin</a:t>
            </a:r>
            <a:r>
              <a:rPr lang="es-ES" dirty="0" smtClean="0"/>
              <a:t>?</a:t>
            </a:r>
            <a:endParaRPr lang="es-E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3" t="48214" r="54286" b="25893"/>
          <a:stretch/>
        </p:blipFill>
        <p:spPr bwMode="auto">
          <a:xfrm>
            <a:off x="2224514" y="4282376"/>
            <a:ext cx="4557486" cy="1894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21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</TotalTime>
  <Words>492</Words>
  <Application>Microsoft Office PowerPoint</Application>
  <PresentationFormat>Presentación en pantalla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Concurrencia</vt:lpstr>
      <vt:lpstr>Levante la mano quien tenga ganas de mejorar el mundo…</vt:lpstr>
      <vt:lpstr>Muchas personas trabajaron para mejorar el mundo…</vt:lpstr>
      <vt:lpstr>Itzjak Rabin</vt:lpstr>
      <vt:lpstr>¿Por qué lo recordamos?</vt:lpstr>
      <vt:lpstr>¿Por qué lo recordamos?</vt:lpstr>
      <vt:lpstr>Reflexionemos…</vt:lpstr>
      <vt:lpstr>Esto no es sólo historia…</vt:lpstr>
      <vt:lpstr>¿Qué nos enseña la historia de Rabin?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Levante la mano la persona que tenga ganas de mejorar el mundo…</dc:title>
  <dc:creator>Josefina</dc:creator>
  <cp:lastModifiedBy>Josefina</cp:lastModifiedBy>
  <cp:revision>10</cp:revision>
  <dcterms:created xsi:type="dcterms:W3CDTF">2020-10-28T15:09:49Z</dcterms:created>
  <dcterms:modified xsi:type="dcterms:W3CDTF">2020-10-29T16:27:27Z</dcterms:modified>
</cp:coreProperties>
</file>